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10" r:id="rId3"/>
    <p:sldId id="298" r:id="rId4"/>
    <p:sldId id="326" r:id="rId5"/>
    <p:sldId id="327" r:id="rId6"/>
    <p:sldId id="328" r:id="rId7"/>
    <p:sldId id="324" r:id="rId8"/>
    <p:sldId id="311" r:id="rId9"/>
    <p:sldId id="319" r:id="rId10"/>
    <p:sldId id="321" r:id="rId11"/>
    <p:sldId id="322" r:id="rId12"/>
    <p:sldId id="331" r:id="rId13"/>
    <p:sldId id="332" r:id="rId14"/>
    <p:sldId id="333" r:id="rId15"/>
    <p:sldId id="334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29" r:id="rId24"/>
    <p:sldId id="343" r:id="rId25"/>
    <p:sldId id="314" r:id="rId26"/>
    <p:sldId id="316" r:id="rId27"/>
    <p:sldId id="317" r:id="rId28"/>
    <p:sldId id="318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758" autoAdjust="0"/>
  </p:normalViewPr>
  <p:slideViewPr>
    <p:cSldViewPr snapToGrid="0">
      <p:cViewPr varScale="1">
        <p:scale>
          <a:sx n="54" d="100"/>
          <a:sy n="54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8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53BB-5737-7509-DBA7-6D130217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47D33-B90D-60EF-CD72-A29D448B2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93F52-D9F4-D16A-41B7-1C88F4D6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AE3B0-96C1-CF43-7A95-5594C1475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7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269D2-1491-5D0A-49E5-7DB3C59F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5125C-7D82-CB21-71C9-F2561E24E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A1127-2820-1448-A37B-B00D85102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F37A2-1CF6-90B7-B834-CA4501765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5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8F77-F782-B282-8930-5D45DFC5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18464-3188-0B7D-664D-514C6FB2B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94060-7BBF-7BE3-C8C7-B92174B66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ED3-6939-FD65-BF0F-ECF875B38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2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B109-E0C1-072A-E8F0-BDA94471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C5D8-BA65-0987-EA99-950FA7117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4895E-614D-1682-1B21-A9531CDF6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37B5-ED68-5202-9050-813B54450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3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B39F-C6FC-B9AE-E5E4-E29AB9B5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38ED1-D1DD-EFBB-AC2E-5D9833EC7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8687B-BD4B-2E09-9482-A79EE25DE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93E3-38DC-8D71-1286-3EAC16CEC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3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E616-2EC3-4FBA-07B9-27BAD41D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ECA01-A47E-1882-C609-80D902183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9C224-A2A1-EA27-01EA-33B96DE5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97B0C-04F8-18D9-DFA1-73AAFA048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87830-EC8B-D77B-E9FB-E96AC284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AEF33-7FE3-727C-C8BE-C5F2511BE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4A199-DF19-464C-E91E-02B4B337F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691E2-CCC4-4212-CC6A-F279E01ED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4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7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11122410" cy="578325"/>
          </a:xfrm>
        </p:spPr>
        <p:txBody>
          <a:bodyPr/>
          <a:lstStyle/>
          <a:p>
            <a:r>
              <a:rPr lang="en-US" dirty="0"/>
              <a:t>Wireless &amp; Mobile networks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6823536-4566-F5C8-0523-C3F05A746DDD}"/>
              </a:ext>
            </a:extLst>
          </p:cNvPr>
          <p:cNvSpPr txBox="1">
            <a:spLocks/>
          </p:cNvSpPr>
          <p:nvPr/>
        </p:nvSpPr>
        <p:spPr>
          <a:xfrm>
            <a:off x="816767" y="2117214"/>
            <a:ext cx="6226593" cy="34275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400" dirty="0"/>
              <a:t>Earable based gesture recognition system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6BE317B3-C7FF-8AB7-2C7B-B0AE5D0FE2E0}"/>
              </a:ext>
            </a:extLst>
          </p:cNvPr>
          <p:cNvSpPr txBox="1">
            <a:spLocks/>
          </p:cNvSpPr>
          <p:nvPr/>
        </p:nvSpPr>
        <p:spPr>
          <a:xfrm>
            <a:off x="4524238" y="4976800"/>
            <a:ext cx="7414940" cy="1473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pPr algn="r">
              <a:lnSpc>
                <a:spcPct val="100000"/>
              </a:lnSpc>
            </a:pPr>
            <a:r>
              <a:rPr lang="en-US" dirty="0"/>
              <a:t>Murtaza Mister</a:t>
            </a:r>
          </a:p>
          <a:p>
            <a:pPr algn="r">
              <a:lnSpc>
                <a:spcPct val="100000"/>
              </a:lnSpc>
            </a:pPr>
            <a:r>
              <a:rPr lang="en-US" dirty="0"/>
              <a:t>Eshwar chaItanya Sarampati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5077-3C57-E7FA-8410-A86987C0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1631047-2880-1988-6EC5-7A2EC4C75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5A96A3CF-0EFE-6D8A-4E19-AF67E9A28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8F308-1CF6-6036-8E89-3BC90E829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5BFE3-2C5E-A58A-7B2C-2CC1465A1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874A61-F768-DA8A-4E56-BDD46AA0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walking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31A250-1FBD-BA09-9EF7-137B242F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489030" cy="24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03F65B-0DBF-6CA9-2ACE-28968049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82720"/>
            <a:ext cx="8491563" cy="282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43BF7A5-37E6-1F0A-78A5-D6DD04D92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20" y="3006268"/>
            <a:ext cx="5466079" cy="1219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E913F3-85D8-3890-7A47-436022C0A27F}"/>
              </a:ext>
            </a:extLst>
          </p:cNvPr>
          <p:cNvSpPr/>
          <p:nvPr/>
        </p:nvSpPr>
        <p:spPr>
          <a:xfrm>
            <a:off x="6707990" y="4000650"/>
            <a:ext cx="938904" cy="243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6C6A0F-2BB1-A3FA-E6E2-F1BD1050563A}"/>
              </a:ext>
            </a:extLst>
          </p:cNvPr>
          <p:cNvGrpSpPr/>
          <p:nvPr/>
        </p:nvGrpSpPr>
        <p:grpSpPr>
          <a:xfrm>
            <a:off x="6707989" y="1729217"/>
            <a:ext cx="5118825" cy="2588366"/>
            <a:chOff x="6707989" y="1729217"/>
            <a:chExt cx="5118825" cy="25883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A54837-26C4-69F8-4A53-F6034B5C313F}"/>
                </a:ext>
              </a:extLst>
            </p:cNvPr>
            <p:cNvCxnSpPr/>
            <p:nvPr/>
          </p:nvCxnSpPr>
          <p:spPr>
            <a:xfrm flipV="1">
              <a:off x="6707990" y="1744862"/>
              <a:ext cx="383092" cy="225578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DF630F-0B1E-27C6-659D-19D0C2701513}"/>
                </a:ext>
              </a:extLst>
            </p:cNvPr>
            <p:cNvCxnSpPr/>
            <p:nvPr/>
          </p:nvCxnSpPr>
          <p:spPr>
            <a:xfrm flipV="1">
              <a:off x="6707989" y="2435288"/>
              <a:ext cx="374150" cy="188229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B43B19-8B05-FE5E-C0F8-96EFB3DD5357}"/>
                </a:ext>
              </a:extLst>
            </p:cNvPr>
            <p:cNvCxnSpPr/>
            <p:nvPr/>
          </p:nvCxnSpPr>
          <p:spPr>
            <a:xfrm flipV="1">
              <a:off x="7658793" y="2453218"/>
              <a:ext cx="4168021" cy="179085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F2BB0F-0F93-FFEA-85EC-7906BEE20A43}"/>
                </a:ext>
              </a:extLst>
            </p:cNvPr>
            <p:cNvCxnSpPr/>
            <p:nvPr/>
          </p:nvCxnSpPr>
          <p:spPr>
            <a:xfrm flipV="1">
              <a:off x="7646894" y="1729217"/>
              <a:ext cx="4152115" cy="2271433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64CC3FE-0954-DCA9-6019-29D4F0CB8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140" y="1729217"/>
            <a:ext cx="475363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0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F448-1F50-EA02-798A-1E94EF63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1C18E53-FEC4-9745-1B91-59BFA70F0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18968F16-B2E4-C6F4-9F3D-B83B6B8C2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6A914-F68A-5CE1-02D8-EAFA3DEF3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C5618-6660-1521-382C-6EA894237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68B34-5DBC-8A70-9442-7E336134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cycling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BAD51C7-FEE9-8E97-E7DB-D32AE647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89"/>
            <a:ext cx="7914071" cy="26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1647BB0-BB56-8472-8638-0BC6D65E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" y="4070657"/>
            <a:ext cx="8371840" cy="27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C97545E-B35E-95AC-B25A-E3E69B55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756" y="3331260"/>
            <a:ext cx="6482080" cy="9857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6A9548-8E25-3AFE-BC8D-76D5F0CC2186}"/>
              </a:ext>
            </a:extLst>
          </p:cNvPr>
          <p:cNvGrpSpPr/>
          <p:nvPr/>
        </p:nvGrpSpPr>
        <p:grpSpPr>
          <a:xfrm>
            <a:off x="5626547" y="1729217"/>
            <a:ext cx="6200267" cy="2634932"/>
            <a:chOff x="5626547" y="1729217"/>
            <a:chExt cx="6200267" cy="263493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0AB1E0-73E1-B751-FBDA-E5139F403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6547" y="1744862"/>
              <a:ext cx="1464535" cy="2345271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CA3DC59-F04D-00F0-9BB7-E4E281633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6548" y="2435288"/>
              <a:ext cx="1455591" cy="1907829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055DCB-C0AE-F268-735A-38A12004C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2119" y="2453218"/>
              <a:ext cx="5004695" cy="1910931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50749E-27AD-13A7-7385-4EBC81089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3176" y="1729217"/>
              <a:ext cx="4985833" cy="236091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B242F3F-6EB1-0104-E8C7-759AC71EC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40" y="1729217"/>
            <a:ext cx="4753638" cy="724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448DFA-76C1-3EEA-6FBC-42270D08E530}"/>
              </a:ext>
            </a:extLst>
          </p:cNvPr>
          <p:cNvSpPr/>
          <p:nvPr/>
        </p:nvSpPr>
        <p:spPr>
          <a:xfrm>
            <a:off x="5626548" y="4103529"/>
            <a:ext cx="1186628" cy="252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2E40-A23A-4D50-CA1E-AB356E7E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6CE7D4-945C-42D1-5B50-345AEB36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F6875437-71B4-86C4-CB6A-965CAB4EAE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BF6CB78-1BDD-131B-7C89-CC94F896707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7147504-F50A-2D72-4B8A-6A57F615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C8077-F598-6CA5-2E01-5946E3B8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FC6110B-B263-F52C-C5D7-730DC381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F0D9881-1468-A8A0-9D44-E1EBE5758B7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13B3461-5390-6148-D1C1-07F9B213B7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87A56A2C-3309-C5C2-E9E4-87EC6C84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46441-CE00-B8DD-25A6-8E396591593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19551" y="3922369"/>
            <a:ext cx="1456852" cy="1306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717C2-C467-9A9F-5EFC-CAC42292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899EDD0-1A93-8463-2C59-F3B9C7BC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6300DCF-40F5-F5EB-BA30-C0720B4AD63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531C0A8-F657-7F0D-972D-F675BA2EC12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96F9AEF6-C783-F3A6-990B-D34A282A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5FA0D9E-A8D6-2782-3150-22D3938C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03" y="1374584"/>
            <a:ext cx="2391733" cy="5095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FB7E43-9098-9984-CD2D-E6C1DAEADE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19551" y="3922369"/>
            <a:ext cx="1456852" cy="1306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9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E9520-382D-579A-411B-C659DC6D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003A7-E7FD-9DD6-9E39-658B5209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0DE6080-214C-1BB6-6121-4BE6598EFF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747EE0A-6E33-90CF-9F59-5476ED41C9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29273F-1697-E708-7876-4414B1AC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E20D76-3CFF-8FCC-4088-321310B395A8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3FB3C-AAB0-26D6-F5C9-A57BC632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AD866F0-437B-E367-FE90-C9C0027F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F4DD34C-9DAA-BA5D-78FA-508214C2741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224BFDA-347F-1612-216D-70EC820E3E1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2ECB8E-46AC-8E14-0C3B-FE2C5E83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A12B3-DD2D-C1E5-56C1-84839BDEAD55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69B085-A594-D0CE-5B54-876665C8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B12D9B-2D1F-A574-5CFD-4E09BDF19BB2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2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846E-0077-8C1A-9E42-BCB2D388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34032E5-02F6-92C8-BADB-26F76B8E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DB57F1D-55D1-CDD5-7FC4-A4CF77E95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BD46F7D-2607-F9A7-EDDE-D7C6E733CF79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962C54-7A01-46EC-3306-9B48B19B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19FE44-F14D-CC2E-355B-7A16FEA36ED6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53D54B-0140-35BA-73E1-CD509B9D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267F08-4D25-2055-83B8-BBDF61CA1BE4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EFAE4CB-FADA-41D0-B95F-682D97AC58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8471" y="2214280"/>
            <a:ext cx="5208498" cy="138718"/>
          </a:xfrm>
          <a:prstGeom prst="curvedConnector3">
            <a:avLst>
              <a:gd name="adj1" fmla="val -6799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6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96EB-AD32-1B51-FA82-0E15D636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D4F1CF-DA21-47CD-B912-CEF13681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14140DE-D030-28B5-9375-8C9D10501E7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8DF1839-8C03-933C-9229-45A9981DEEC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52D679-723A-0C34-137B-2025079C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9EB7F4-4530-3903-BE18-55A773041D47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D3CA7-A0AC-717D-4C7A-AE84C9A4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58788B-8219-7100-A723-9A5F6FFF40DA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9CD640D-BF25-3FA3-42D0-A25DD5BFED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8471" y="2214280"/>
            <a:ext cx="5208498" cy="138718"/>
          </a:xfrm>
          <a:prstGeom prst="curvedConnector3">
            <a:avLst>
              <a:gd name="adj1" fmla="val -6799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8F341C-91F3-A04E-7FCF-597C92D72116}"/>
              </a:ext>
            </a:extLst>
          </p:cNvPr>
          <p:cNvSpPr/>
          <p:nvPr/>
        </p:nvSpPr>
        <p:spPr>
          <a:xfrm>
            <a:off x="3738283" y="2214279"/>
            <a:ext cx="645458" cy="2061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7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0054-CEAE-4BB8-00F1-0FD94999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EE47EB-1299-6759-2B53-9F766F1C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8F807-1DAF-65CA-F8D2-2964F9EDE72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7519BE7-620D-D10C-498F-C6F8949F1A1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028BDA-D08E-CE9D-5130-31953C2E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B5F636-25F7-1EBA-97EF-4ACAA0A09E63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9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90C22-D4CE-C70C-831F-8409094D2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4E2A-A4EC-203D-897A-43A49C248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16B9-6A87-FEC7-EF97-6D274045424A}"/>
              </a:ext>
            </a:extLst>
          </p:cNvPr>
          <p:cNvSpPr txBox="1">
            <a:spLocks/>
          </p:cNvSpPr>
          <p:nvPr/>
        </p:nvSpPr>
        <p:spPr>
          <a:xfrm>
            <a:off x="5801710" y="2719963"/>
            <a:ext cx="5729029" cy="60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Let’s talk data</a:t>
            </a:r>
          </a:p>
        </p:txBody>
      </p:sp>
    </p:spTree>
    <p:extLst>
      <p:ext uri="{BB962C8B-B14F-4D97-AF65-F5344CB8AC3E}">
        <p14:creationId xmlns:p14="http://schemas.microsoft.com/office/powerpoint/2010/main" val="131042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4725-C7C9-3780-3AA6-FDEF8C1D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0BBA99A-291D-E504-BC00-02FDE7F6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B3958E40-EA2A-9D7B-185C-EF6345D545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73B90D0-B517-F484-8D7C-0338E0EEF8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441F6-EBA1-94AB-B0D4-47508CF5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FB4A1-9295-B16C-BCA5-491C1163C9AB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A9CD1A-D7E4-1E4D-4065-9982818D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B891C-C9F0-ABFA-CE08-E723DA420BD8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7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7950E-C18C-C30D-8D82-A6B0190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F384AC8-BD79-D3FB-4E92-974E76DE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660FC1A-E7FB-8667-C3EF-D6B1C517C3A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FF1A1EC-6E78-3D6D-CDD6-BA2CF468A44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5C25D9-2431-23C6-00B0-5C1E6860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0EA5A-038D-8F56-9FAA-B25F1E5F12C2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032D919-F3BC-7972-598D-FE9D7D6C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85169D-8B2F-2F42-F810-7E2186CE7365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F1CB039-05C3-4761-E18D-C9F9547560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1247" y="2214279"/>
            <a:ext cx="5405722" cy="8964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39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2AE01-1AB1-E1CF-65F1-4D38800F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AAE4CCD-91F4-45A8-6644-CDDB1756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F29DE27-B335-CEA4-005C-DC93C1709A6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A4FCA7A-56E0-F3F1-94E1-73EA9CBC218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834B59-8D4B-3C13-034C-159FA236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8A2764-7EA5-79FA-C13D-835D0EB60CD5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B4A1904-14E7-C2F0-520A-FD338A11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0F9A25-6DE4-CC29-B122-DEA080883249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2D0CBEB-DDA4-3176-8F02-23DF1BF47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1247" y="2214279"/>
            <a:ext cx="5405722" cy="8964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893146-316C-A104-9E6D-B4BD6355882E}"/>
              </a:ext>
            </a:extLst>
          </p:cNvPr>
          <p:cNvSpPr/>
          <p:nvPr/>
        </p:nvSpPr>
        <p:spPr>
          <a:xfrm>
            <a:off x="4303060" y="2160251"/>
            <a:ext cx="645458" cy="2061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9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99AF-0F42-3A3A-27A0-81320246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91AF9E7-3040-6042-8587-15F941D7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716" y="3184199"/>
            <a:ext cx="5860567" cy="489602"/>
          </a:xfrm>
        </p:spPr>
        <p:txBody>
          <a:bodyPr/>
          <a:lstStyle/>
          <a:p>
            <a:r>
              <a:rPr lang="en-US" dirty="0"/>
              <a:t>Its that simp</a:t>
            </a:r>
            <a:r>
              <a:rPr lang="en-US" dirty="0">
                <a:solidFill>
                  <a:schemeClr val="bg1"/>
                </a:solidFill>
              </a:rPr>
              <a:t>le!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41DECD5-BED0-4771-B5E8-7C114EB580E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043E16A-7C2D-F3D7-10AE-51B8F73B9C3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82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EDC9-F7E7-4B29-E065-39D8E9DEC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9B4504-AFF5-5292-6A8F-2820CC88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70" y="3184199"/>
            <a:ext cx="5019060" cy="489602"/>
          </a:xfrm>
        </p:spPr>
        <p:txBody>
          <a:bodyPr/>
          <a:lstStyle/>
          <a:p>
            <a:r>
              <a:rPr lang="en-US" dirty="0"/>
              <a:t>Additionall</a:t>
            </a:r>
            <a:r>
              <a:rPr lang="en-US" dirty="0">
                <a:solidFill>
                  <a:schemeClr val="bg1"/>
                </a:solidFill>
              </a:rPr>
              <a:t>y!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E2E9C90-D699-D956-57D9-9155B6AD477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70C1814-4C26-12D0-ED6E-9F76C246127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0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897EF-5A66-1D40-0ECC-559DDA4D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900994-C068-F2DA-27D0-3FC51848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Front nod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96E3512A-DC84-064C-737F-FB0DD410B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9D0D50FB-21FC-9C62-2E8F-B730FC74E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5D766-4194-7B1F-EFEC-90960240B7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1CE42-895F-A6DE-31B6-A50BE108D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B82D96-C3EB-0D7B-22A0-9448C948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0"/>
            <a:ext cx="7421887" cy="24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8469013-5C05-EC19-6FD8-8EF1FA66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68" y="3943901"/>
            <a:ext cx="8744310" cy="2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5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A973-3D46-E598-405A-5BAD5888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26DC0F-CEF3-B805-2E75-7DD4F98D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Back nod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6414F9E-839D-782F-13BC-629E561DA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11FDF06-81D4-58C4-D94D-757F422C0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8DA7B-90CA-D534-51B9-A9EFD810A5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FC35-7CD6-E07E-2F07-20956ADAA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930FED-BBEB-2049-9AFF-92127E68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379362" cy="24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B32B1A-333A-F4ED-4E2A-1BA6317B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63" y="4009293"/>
            <a:ext cx="8469283" cy="28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6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BE62-A793-1ADF-32E9-ED642B21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6AF932-AF27-24B8-CFBF-B9506462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Sleeping left tilt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432769F-CB29-403C-0FD2-EB8D5D267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D37BF22-5B93-9103-713B-40F5D7749E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C697B6-3693-5C3A-454B-5316A9C49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914DD-71E6-8A39-3AE0-44124E10C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FACFC6-2841-59CA-02C0-14BA0C93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1"/>
            <a:ext cx="7270632" cy="24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90E3023-B0DB-55C6-6E64-6F556056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98" y="3964167"/>
            <a:ext cx="8628043" cy="28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9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C0AA-ED9B-E98F-CA57-48D0AEEA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AED25-7FA2-80EA-C854-6CE35B19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Sleeping Right tilt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F56AF05-00B2-762D-6D3E-A8972745D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313F126F-859D-61ED-AD50-C2AFAC6BF5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DA0504-FF3A-D5F5-75EB-579F58DB8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BFB6A-A4A6-1D48-B534-2F3CF62706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AADE38-5CD5-CF00-BE1D-AB66A6BA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616651" cy="25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B5169F0-AD40-F248-0791-6F4D796D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4" y="3996413"/>
            <a:ext cx="8604738" cy="28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9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973868"/>
            <a:ext cx="3670643" cy="17318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Murtaza Mister</a:t>
            </a:r>
          </a:p>
          <a:p>
            <a:pPr>
              <a:lnSpc>
                <a:spcPct val="100000"/>
              </a:lnSpc>
            </a:pPr>
            <a:r>
              <a:rPr lang="en-US" dirty="0"/>
              <a:t>Eshwar Chaitanya Sarampati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data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Texting and Driving Statistics 2024 - SellCell.com Blog">
            <a:extLst>
              <a:ext uri="{FF2B5EF4-FFF2-40B4-BE49-F238E27FC236}">
                <a16:creationId xmlns:a16="http://schemas.microsoft.com/office/drawing/2014/main" id="{B86EAA47-997B-09AD-AC47-1E6BC98F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61" y="1615664"/>
            <a:ext cx="7496278" cy="46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6AC36-FC2B-EBB1-B5D8-CD57AF8E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0C97EFF-DA71-F1EE-8B58-252F634F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</a:t>
            </a:r>
            <a:r>
              <a:rPr lang="en-US" dirty="0"/>
              <a:t>talk data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53DA410-A3BB-0E9A-C8A2-193389D8BAE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FAAA16D-6FD0-BB6F-78C0-6CE3235F5FD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Road Alert: Is Every Driver Distracted?">
            <a:extLst>
              <a:ext uri="{FF2B5EF4-FFF2-40B4-BE49-F238E27FC236}">
                <a16:creationId xmlns:a16="http://schemas.microsoft.com/office/drawing/2014/main" id="{50E5C6FE-36A1-D682-1C37-7A35832A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98" y="1653213"/>
            <a:ext cx="6647403" cy="44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0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F2A2-3D16-AF55-D637-3B78366F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68879E5-B31E-010A-038D-AEB0C116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data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BA5DE3A-25DA-C1EE-FCC6-902BE969C04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4DE13DE-160F-5F3E-2062-337540DBE09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 descr="607 Collect Phone Call Royalty-Free Photos and Stock Images | Shutterstock">
            <a:extLst>
              <a:ext uri="{FF2B5EF4-FFF2-40B4-BE49-F238E27FC236}">
                <a16:creationId xmlns:a16="http://schemas.microsoft.com/office/drawing/2014/main" id="{10D99231-9812-84A7-58C0-3337E78E4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 bwMode="auto">
          <a:xfrm>
            <a:off x="2814077" y="1611956"/>
            <a:ext cx="6563846" cy="43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1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B5E3B-A948-262B-A852-087497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4E05239-BACC-886B-B81A-033BDA10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282" y="3195379"/>
            <a:ext cx="7687015" cy="467241"/>
          </a:xfrm>
        </p:spPr>
        <p:txBody>
          <a:bodyPr/>
          <a:lstStyle/>
          <a:p>
            <a:r>
              <a:rPr lang="en-US" dirty="0"/>
              <a:t>Pain point iden</a:t>
            </a:r>
            <a:r>
              <a:rPr lang="en-US" dirty="0">
                <a:solidFill>
                  <a:schemeClr val="bg1"/>
                </a:solidFill>
              </a:rPr>
              <a:t>tified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2BD9BFD-E000-F8A0-5E56-F35B6F3B39B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DC02DF5-B6FE-3E64-B30B-4EF80EE1646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4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96A13-BD51-A3B1-4531-C92B2F9E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F9332B8-D3D8-8E8F-EDEE-D987F7E0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8674CE8-CBF8-765F-9BBE-6F7FC7447D1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D073FD1-339C-E79B-9B13-0AEA8F45C606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Placeholder 12" descr="A collage of a person's face&#10;&#10;Description automatically generated">
            <a:extLst>
              <a:ext uri="{FF2B5EF4-FFF2-40B4-BE49-F238E27FC236}">
                <a16:creationId xmlns:a16="http://schemas.microsoft.com/office/drawing/2014/main" id="{C4C9B6E4-1ECD-38AF-BBC6-7A976305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1" r="2171"/>
          <a:stretch>
            <a:fillRect/>
          </a:stretch>
        </p:blipFill>
        <p:spPr>
          <a:xfrm>
            <a:off x="2928657" y="1374584"/>
            <a:ext cx="4838700" cy="46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61DB-A97A-3327-A643-6B91D122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5D231F6-ADFE-35D2-FC03-960116A2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us?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4C24AB6E-2707-BD8F-D01E-44CAFC7ECCE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ACF59CF-5D5F-0352-AE2A-16CEB1724B5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5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62FDA-73C7-02B8-A245-843BAD2A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DCEF5C7-0715-7D2E-E20B-E72655D6E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79710EC-69B5-AB92-FA16-77A5FD06C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269F7E-E93A-0C02-A91C-DE9268979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11201-FBF6-83E8-8C50-FF4D7509E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923F7F-EBAB-C672-4842-67692A254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1"/>
            <a:ext cx="7569288" cy="251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6EE0AA9-1257-9103-E7AC-7CB1BF2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5525"/>
            <a:ext cx="7673788" cy="25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BBCB161-4D79-639A-7FF2-C73A802F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88" y="2770094"/>
            <a:ext cx="4346147" cy="11474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602D25-E4B0-D632-F2CC-4E9438C4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sitting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913E00-5C20-666A-9AB5-DB1F8E6D47BE}"/>
              </a:ext>
            </a:extLst>
          </p:cNvPr>
          <p:cNvGrpSpPr/>
          <p:nvPr/>
        </p:nvGrpSpPr>
        <p:grpSpPr>
          <a:xfrm>
            <a:off x="7082139" y="1729217"/>
            <a:ext cx="4744675" cy="2287078"/>
            <a:chOff x="7082139" y="1729217"/>
            <a:chExt cx="4744675" cy="228707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D4BDA40-3F46-A64E-5F28-EBE4C48CD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1082" y="1744862"/>
              <a:ext cx="503371" cy="201236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DC0DAE-BF5D-E0F2-AA1D-AFAFFFF27A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2139" y="2435288"/>
              <a:ext cx="494662" cy="158100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C57D5B-B724-3DE9-9254-C1C406266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3357" y="2453218"/>
              <a:ext cx="3293457" cy="154743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6F464A-10FB-FFDE-76C4-F8072D78C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202" y="1729217"/>
              <a:ext cx="3243807" cy="202801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1138D86-396D-A429-3AAC-97C450484714}"/>
              </a:ext>
            </a:extLst>
          </p:cNvPr>
          <p:cNvSpPr/>
          <p:nvPr/>
        </p:nvSpPr>
        <p:spPr>
          <a:xfrm>
            <a:off x="7594453" y="3757227"/>
            <a:ext cx="938904" cy="243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41AAD-6298-C0A5-1B4D-0B5436EC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140" y="1729217"/>
            <a:ext cx="475363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422</TotalTime>
  <Words>145</Words>
  <Application>Microsoft Office PowerPoint</Application>
  <PresentationFormat>Widescreen</PresentationFormat>
  <Paragraphs>101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Avenir Next LT Pro</vt:lpstr>
      <vt:lpstr>Calibri</vt:lpstr>
      <vt:lpstr>Office Theme</vt:lpstr>
      <vt:lpstr>Breakneck</vt:lpstr>
      <vt:lpstr>PowerPoint Presentation</vt:lpstr>
      <vt:lpstr>Let’s talk data</vt:lpstr>
      <vt:lpstr>Let’s talk data</vt:lpstr>
      <vt:lpstr>Let’s talk data</vt:lpstr>
      <vt:lpstr>Pain point identified</vt:lpstr>
      <vt:lpstr>solution</vt:lpstr>
      <vt:lpstr>Why us?</vt:lpstr>
      <vt:lpstr>Left-right while sitting</vt:lpstr>
      <vt:lpstr>Left-right while walking</vt:lpstr>
      <vt:lpstr>Left-right while cycling</vt:lpstr>
      <vt:lpstr>setup</vt:lpstr>
      <vt:lpstr>setup</vt:lpstr>
      <vt:lpstr>setup</vt:lpstr>
      <vt:lpstr>usage</vt:lpstr>
      <vt:lpstr>usage</vt:lpstr>
      <vt:lpstr>usage</vt:lpstr>
      <vt:lpstr>usage</vt:lpstr>
      <vt:lpstr>usage</vt:lpstr>
      <vt:lpstr>usage</vt:lpstr>
      <vt:lpstr>usage</vt:lpstr>
      <vt:lpstr>usage</vt:lpstr>
      <vt:lpstr>Its that simple!</vt:lpstr>
      <vt:lpstr>Additionally!</vt:lpstr>
      <vt:lpstr>Front nod</vt:lpstr>
      <vt:lpstr>Back nod</vt:lpstr>
      <vt:lpstr>Sleeping left tilt</vt:lpstr>
      <vt:lpstr>Sleeping Right tilt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Murtaza Akil Mister</dc:creator>
  <cp:lastModifiedBy>Murtaza Akil Mister</cp:lastModifiedBy>
  <cp:revision>111</cp:revision>
  <dcterms:created xsi:type="dcterms:W3CDTF">2024-09-16T21:18:51Z</dcterms:created>
  <dcterms:modified xsi:type="dcterms:W3CDTF">2024-12-09T22:00:02Z</dcterms:modified>
</cp:coreProperties>
</file>